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1" r:id="rId6"/>
    <p:sldId id="262" r:id="rId7"/>
    <p:sldId id="263" r:id="rId8"/>
  </p:sldIdLst>
  <p:sldSz cx="12192000" cy="6858000"/>
  <p:notesSz cx="7104380" cy="1023493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5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5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5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0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0" y="1482090"/>
            <a:ext cx="5220970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0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5" y="1482090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5" y="2368550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5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0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5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5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82F288E0-7875-42C4-84C8-98DBBD3BF4D2}" type="datetimeFigureOut">
              <a:rPr lang="zh-CN" altLang="en-US" strike="noStrike" noProof="1" smtClean="0"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7D9BB5D0-35E4-459D-AEF3-FE4D7C45CC19}" type="slidenum">
              <a:rPr lang="zh-CN" altLang="en-US" strike="noStrike" noProof="1" smtClean="0"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effectLst>
            <a:outerShdw blurRad="88900" dist="101600" dir="5400000" algn="ctr" rotWithShape="0">
              <a:srgbClr val="000000">
                <a:alpha val="2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 indent="-2286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27965"/>
            <a:r>
              <a:rPr lang="zh-CN" altLang="en-US"/>
              <a:t>第二级</a:t>
            </a:r>
            <a:endParaRPr lang="zh-CN" altLang="en-US"/>
          </a:p>
          <a:p>
            <a:pPr lvl="2" indent="-227965"/>
            <a:r>
              <a:rPr lang="zh-CN" altLang="en-US"/>
              <a:t>第三级</a:t>
            </a:r>
            <a:endParaRPr lang="zh-CN" altLang="en-US"/>
          </a:p>
          <a:p>
            <a:pPr lvl="3" indent="-229235"/>
            <a:r>
              <a:rPr lang="zh-CN" altLang="en-US"/>
              <a:t>第四级</a:t>
            </a:r>
            <a:endParaRPr lang="zh-CN" altLang="en-US"/>
          </a:p>
          <a:p>
            <a:pPr lvl="4" indent="-229235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</a:lstStyle>
          <a:p>
            <a:pPr fontAlgn="auto"/>
            <a:fld id="{82F288E0-7875-42C4-84C8-98DBBD3BF4D2}" type="datetimeFigureOut">
              <a:rPr lang="zh-CN" altLang="en-US" strike="noStrike" noProof="1" smtClean="0"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</a:lstStyle>
          <a:p>
            <a:pPr fontAlgn="auto"/>
            <a:fld id="{7D9BB5D0-35E4-459D-AEF3-FE4D7C45CC19}" type="slidenum">
              <a:rPr lang="zh-CN" altLang="en-US" strike="noStrike" noProof="1" smtClean="0"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9" name="文本框 4"/>
          <p:cNvSpPr txBox="1"/>
          <p:nvPr/>
        </p:nvSpPr>
        <p:spPr>
          <a:xfrm>
            <a:off x="2754313" y="3044825"/>
            <a:ext cx="6499225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4400">
                <a:latin typeface="华文细黑" panose="02010600040101010101" charset="-122"/>
                <a:ea typeface="华文细黑" panose="02010600040101010101" charset="-122"/>
              </a:rPr>
              <a:t>您的标题</a:t>
            </a:r>
            <a:endParaRPr lang="zh-CN" altLang="en-US" sz="4400"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2050" name="文本框 8"/>
          <p:cNvSpPr txBox="1"/>
          <p:nvPr/>
        </p:nvSpPr>
        <p:spPr>
          <a:xfrm>
            <a:off x="6691313" y="4538663"/>
            <a:ext cx="3011487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讲者：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XXX</a:t>
            </a:r>
            <a:endParaRPr lang="en-US" altLang="zh-CN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051" name="图片 1" descr="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6825" y="750888"/>
            <a:ext cx="10058400" cy="1885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3" name="图片 7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4938"/>
            <a:ext cx="1581150" cy="9477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图片 7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" y="22225"/>
            <a:ext cx="1579563" cy="9477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图片 7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" y="-23812"/>
            <a:ext cx="1579563" cy="9477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图片 7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" y="-23812"/>
            <a:ext cx="1579563" cy="9477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图片 7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" y="-23812"/>
            <a:ext cx="1579563" cy="9477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WPS 演示</Application>
  <PresentationFormat>宽屏</PresentationFormat>
  <Paragraphs>4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Arial</vt:lpstr>
      <vt:lpstr>宋体</vt:lpstr>
      <vt:lpstr>Wingdings</vt:lpstr>
      <vt:lpstr>微软雅黑 Light</vt:lpstr>
      <vt:lpstr>微软雅黑</vt:lpstr>
      <vt:lpstr>华文细黑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郭大侠的马甲</cp:lastModifiedBy>
  <cp:revision>126</cp:revision>
  <dcterms:created xsi:type="dcterms:W3CDTF">2017-08-03T09:01:00Z</dcterms:created>
  <dcterms:modified xsi:type="dcterms:W3CDTF">2018-09-30T08:38:01Z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2052-10.1.0.7245</vt:lpwstr>
  </property>
</Properties>
</file>