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15995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84" userDrawn="1">
          <p15:clr>
            <a:srgbClr val="A4A3A4"/>
          </p15:clr>
        </p15:guide>
        <p15:guide id="2" pos="680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ZY" initials="W" lastIdx="2" clrIdx="0">
    <p:extLst>
      <p:ext uri="{19B8F6BF-5375-455C-9EA6-DF929625EA0E}">
        <p15:presenceInfo xmlns:p15="http://schemas.microsoft.com/office/powerpoint/2012/main" userId="WZ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CCFF"/>
    <a:srgbClr val="CCCC00"/>
    <a:srgbClr val="FF9933"/>
    <a:srgbClr val="FF9966"/>
    <a:srgbClr val="E6E6E6"/>
    <a:srgbClr val="00319D"/>
    <a:srgbClr val="002A95"/>
    <a:srgbClr val="00238E"/>
    <a:srgbClr val="003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380" y="124"/>
      </p:cViewPr>
      <p:guideLst>
        <p:guide orient="horz" pos="10184"/>
        <p:guide pos="6803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989E8-EAFF-4BFD-8790-46E7268A3F38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EB8C7-B1A6-461E-A4A4-8B6522847D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658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883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765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648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530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413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295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178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060" algn="l" defTabSz="2591765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00300" y="1143000"/>
            <a:ext cx="2057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EB8C7-B1A6-461E-A4A4-8B6522847D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2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5302386"/>
            <a:ext cx="18359596" cy="11279752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7017128"/>
            <a:ext cx="16199644" cy="7822326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084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310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724962"/>
            <a:ext cx="4657398" cy="2745689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724962"/>
            <a:ext cx="13702199" cy="2745689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4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7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8077332"/>
            <a:ext cx="18629590" cy="13477201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21682033"/>
            <a:ext cx="18629590" cy="7087342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0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8624810"/>
            <a:ext cx="9179798" cy="2055705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8624810"/>
            <a:ext cx="9179798" cy="2055705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24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724969"/>
            <a:ext cx="18629590" cy="626236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942328"/>
            <a:ext cx="9137610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1834740"/>
            <a:ext cx="9137610" cy="1740712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942328"/>
            <a:ext cx="9182611" cy="3892412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1834740"/>
            <a:ext cx="9182611" cy="1740712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9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477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91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664905"/>
            <a:ext cx="10934760" cy="23024494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93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2159952"/>
            <a:ext cx="6966409" cy="7559834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664905"/>
            <a:ext cx="10934760" cy="23024494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9719786"/>
            <a:ext cx="6966409" cy="18007107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77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724969"/>
            <a:ext cx="18629590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8624810"/>
            <a:ext cx="18629590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C48F-ABA1-409F-81B8-501FF423F800}" type="datetimeFigureOut">
              <a:rPr lang="zh-CN" altLang="en-US" smtClean="0"/>
              <a:t>2019-09-11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30029347"/>
            <a:ext cx="7289840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30029347"/>
            <a:ext cx="485989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20D21-76A6-4FB0-8D6D-67C14107E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58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2A95"/>
            </a:gs>
            <a:gs pos="27000">
              <a:srgbClr val="8082B5"/>
            </a:gs>
            <a:gs pos="0">
              <a:schemeClr val="accent1">
                <a:lumMod val="0"/>
                <a:lumOff val="100000"/>
              </a:schemeClr>
            </a:gs>
            <a:gs pos="65000">
              <a:schemeClr val="accent1"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>
            <a:extLst>
              <a:ext uri="{FF2B5EF4-FFF2-40B4-BE49-F238E27FC236}">
                <a16:creationId xmlns:a16="http://schemas.microsoft.com/office/drawing/2014/main" id="{13F5CFA0-74C4-462F-A76E-EBE5170D0530}"/>
              </a:ext>
            </a:extLst>
          </p:cNvPr>
          <p:cNvSpPr/>
          <p:nvPr/>
        </p:nvSpPr>
        <p:spPr>
          <a:xfrm>
            <a:off x="10923584" y="6978864"/>
            <a:ext cx="10447343" cy="92207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373" dirty="0"/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E6C63740-83AF-460F-9A02-F1167F01C509}"/>
              </a:ext>
            </a:extLst>
          </p:cNvPr>
          <p:cNvSpPr/>
          <p:nvPr/>
        </p:nvSpPr>
        <p:spPr>
          <a:xfrm>
            <a:off x="228597" y="6978864"/>
            <a:ext cx="10447343" cy="92207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373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12C955D-F1E1-484C-A81C-CC2312073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6787"/>
            <a:ext cx="15927020" cy="3607807"/>
          </a:xfrm>
        </p:spPr>
        <p:txBody>
          <a:bodyPr>
            <a:normAutofit/>
          </a:bodyPr>
          <a:lstStyle/>
          <a:p>
            <a:pPr algn="ctr"/>
            <a:r>
              <a:rPr lang="zh-CN" altLang="en-US" sz="9857" b="1" dirty="0">
                <a:latin typeface="仿宋" panose="02010609060101010101" pitchFamily="49" charset="-122"/>
                <a:ea typeface="仿宋" panose="02010609060101010101" pitchFamily="49" charset="-122"/>
              </a:rPr>
              <a:t>题目</a:t>
            </a:r>
            <a:r>
              <a:rPr lang="en-US" altLang="zh-CN" sz="9857" b="1" dirty="0">
                <a:latin typeface="仿宋" panose="02010609060101010101" pitchFamily="49" charset="-122"/>
                <a:ea typeface="仿宋" panose="02010609060101010101" pitchFamily="49" charset="-122"/>
              </a:rPr>
              <a:t>XXXX__XXXX__XXXX</a:t>
            </a:r>
            <a:br>
              <a:rPr lang="en-US" altLang="zh-CN" sz="9857" b="1" dirty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9857" b="1" dirty="0">
                <a:latin typeface="仿宋" panose="02010609060101010101" pitchFamily="49" charset="-122"/>
                <a:ea typeface="仿宋" panose="02010609060101010101" pitchFamily="49" charset="-122"/>
              </a:rPr>
              <a:t>XXXX__XXXX</a:t>
            </a:r>
            <a:endParaRPr lang="zh-CN" altLang="en-US" sz="9857" b="1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7" name="内容占位符 26">
            <a:extLst>
              <a:ext uri="{FF2B5EF4-FFF2-40B4-BE49-F238E27FC236}">
                <a16:creationId xmlns:a16="http://schemas.microsoft.com/office/drawing/2014/main" id="{EA04378A-EE40-443C-A120-CA30485DB8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4728" y="1989719"/>
            <a:ext cx="5884797" cy="4412041"/>
          </a:xfrm>
        </p:spPr>
      </p:pic>
      <p:pic>
        <p:nvPicPr>
          <p:cNvPr id="33" name="内容占位符 32">
            <a:extLst>
              <a:ext uri="{FF2B5EF4-FFF2-40B4-BE49-F238E27FC236}">
                <a16:creationId xmlns:a16="http://schemas.microsoft.com/office/drawing/2014/main" id="{3BB31144-EC39-48B2-A2FA-8A29D15947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0582"/>
            <a:ext cx="21599525" cy="2227197"/>
          </a:xfr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2E23B21-F095-4BFD-A6C9-822BECC0555C}"/>
              </a:ext>
            </a:extLst>
          </p:cNvPr>
          <p:cNvSpPr txBox="1"/>
          <p:nvPr/>
        </p:nvSpPr>
        <p:spPr>
          <a:xfrm>
            <a:off x="2302624" y="4406701"/>
            <a:ext cx="10994231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373" dirty="0"/>
              <a:t>xxx</a:t>
            </a:r>
            <a:r>
              <a:rPr lang="zh-CN" altLang="en-US" sz="4373" dirty="0"/>
              <a:t>（作者）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2E121B9-4757-40E9-AC24-D4BCE82EBE80}"/>
              </a:ext>
            </a:extLst>
          </p:cNvPr>
          <p:cNvSpPr txBox="1"/>
          <p:nvPr/>
        </p:nvSpPr>
        <p:spPr>
          <a:xfrm>
            <a:off x="2302624" y="5060743"/>
            <a:ext cx="10994231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373" dirty="0" err="1"/>
              <a:t>xxxxxx</a:t>
            </a:r>
            <a:r>
              <a:rPr lang="zh-CN" altLang="en-US" sz="4373" dirty="0"/>
              <a:t>（机构）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F5F7335-2251-4B3E-88DA-546E208C2312}"/>
              </a:ext>
            </a:extLst>
          </p:cNvPr>
          <p:cNvSpPr txBox="1"/>
          <p:nvPr/>
        </p:nvSpPr>
        <p:spPr>
          <a:xfrm>
            <a:off x="2302624" y="5684383"/>
            <a:ext cx="10994231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373" dirty="0" err="1"/>
              <a:t>xxxxxx@xxx</a:t>
            </a:r>
            <a:r>
              <a:rPr lang="zh-CN" altLang="en-US" sz="4373" dirty="0"/>
              <a:t>（邮箱）</a:t>
            </a: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4132F518-4BEF-4140-936D-8E0438D6E518}"/>
              </a:ext>
            </a:extLst>
          </p:cNvPr>
          <p:cNvSpPr/>
          <p:nvPr/>
        </p:nvSpPr>
        <p:spPr>
          <a:xfrm>
            <a:off x="228597" y="16434016"/>
            <a:ext cx="10447343" cy="9149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373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25874F8-8062-485C-8A65-DE15D84665BE}"/>
              </a:ext>
            </a:extLst>
          </p:cNvPr>
          <p:cNvSpPr/>
          <p:nvPr/>
        </p:nvSpPr>
        <p:spPr>
          <a:xfrm>
            <a:off x="10923585" y="16434016"/>
            <a:ext cx="10447343" cy="9149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zh-CN" altLang="en-US" sz="4373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6F79DCE9-CEDB-4EC5-9468-21F76BA028B1}"/>
              </a:ext>
            </a:extLst>
          </p:cNvPr>
          <p:cNvSpPr/>
          <p:nvPr/>
        </p:nvSpPr>
        <p:spPr>
          <a:xfrm>
            <a:off x="228596" y="25822843"/>
            <a:ext cx="21142332" cy="33379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4373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049768AE-B996-4AFD-9EA8-1CA7D8FBBAC2}"/>
              </a:ext>
            </a:extLst>
          </p:cNvPr>
          <p:cNvSpPr txBox="1"/>
          <p:nvPr/>
        </p:nvSpPr>
        <p:spPr>
          <a:xfrm>
            <a:off x="824963" y="7153593"/>
            <a:ext cx="9446352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373" b="1" dirty="0"/>
              <a:t>第一部分</a:t>
            </a: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C1316AAD-6007-4AE7-B42D-B8AD8B757FD1}"/>
              </a:ext>
            </a:extLst>
          </p:cNvPr>
          <p:cNvSpPr txBox="1"/>
          <p:nvPr/>
        </p:nvSpPr>
        <p:spPr>
          <a:xfrm>
            <a:off x="11272307" y="7153593"/>
            <a:ext cx="9446352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373" b="1" dirty="0"/>
              <a:t>第三部分</a:t>
            </a: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815182C-D69C-46EF-8A03-7C0AD2238339}"/>
              </a:ext>
            </a:extLst>
          </p:cNvPr>
          <p:cNvSpPr txBox="1"/>
          <p:nvPr/>
        </p:nvSpPr>
        <p:spPr>
          <a:xfrm>
            <a:off x="729091" y="16827911"/>
            <a:ext cx="9446352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373" b="1" dirty="0"/>
              <a:t>第二部分</a:t>
            </a: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666FDEF4-D0FE-4455-842E-D51A43C32C98}"/>
              </a:ext>
            </a:extLst>
          </p:cNvPr>
          <p:cNvSpPr txBox="1"/>
          <p:nvPr/>
        </p:nvSpPr>
        <p:spPr>
          <a:xfrm>
            <a:off x="11328210" y="16827911"/>
            <a:ext cx="9446352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373" b="1" dirty="0"/>
              <a:t>第四部分</a:t>
            </a: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A251C9C-B6B6-4FEE-BDDD-895F826B173A}"/>
              </a:ext>
            </a:extLst>
          </p:cNvPr>
          <p:cNvSpPr txBox="1"/>
          <p:nvPr/>
        </p:nvSpPr>
        <p:spPr>
          <a:xfrm>
            <a:off x="6076586" y="25776199"/>
            <a:ext cx="9446352" cy="765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373" b="1" dirty="0"/>
              <a:t>第五部分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23B60ACD-1D06-4C6C-94E2-9714E174B30A}"/>
              </a:ext>
            </a:extLst>
          </p:cNvPr>
          <p:cNvCxnSpPr>
            <a:cxnSpLocks/>
          </p:cNvCxnSpPr>
          <p:nvPr/>
        </p:nvCxnSpPr>
        <p:spPr>
          <a:xfrm flipH="1">
            <a:off x="10799762" y="6962065"/>
            <a:ext cx="1" cy="18620951"/>
          </a:xfrm>
          <a:prstGeom prst="line">
            <a:avLst/>
          </a:prstGeom>
          <a:ln w="1016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04EB5B0A-2B2F-4B28-AF58-6E7BF015E068}"/>
              </a:ext>
            </a:extLst>
          </p:cNvPr>
          <p:cNvSpPr txBox="1"/>
          <p:nvPr/>
        </p:nvSpPr>
        <p:spPr>
          <a:xfrm>
            <a:off x="554862" y="7884397"/>
            <a:ext cx="9986555" cy="832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6D8035F-3304-4215-B2B3-BEDF0295C060}"/>
              </a:ext>
            </a:extLst>
          </p:cNvPr>
          <p:cNvSpPr txBox="1"/>
          <p:nvPr/>
        </p:nvSpPr>
        <p:spPr>
          <a:xfrm>
            <a:off x="11153978" y="7884397"/>
            <a:ext cx="9986555" cy="832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2693B5C8-D156-44F6-ACDA-EEB656C0B06C}"/>
              </a:ext>
            </a:extLst>
          </p:cNvPr>
          <p:cNvSpPr txBox="1"/>
          <p:nvPr/>
        </p:nvSpPr>
        <p:spPr>
          <a:xfrm>
            <a:off x="444366" y="17559166"/>
            <a:ext cx="9986555" cy="768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A77EC5A2-FC0E-4F29-9711-9F339D71123F}"/>
              </a:ext>
            </a:extLst>
          </p:cNvPr>
          <p:cNvSpPr txBox="1"/>
          <p:nvPr/>
        </p:nvSpPr>
        <p:spPr>
          <a:xfrm>
            <a:off x="11058108" y="17559166"/>
            <a:ext cx="9986555" cy="768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 err="1"/>
              <a:t>xxxxxxxxxxxxxxxxxxxxxxxxxxxxxxxxxxxxxxxxxx</a:t>
            </a:r>
            <a:endParaRPr lang="en-US" altLang="zh-CN" sz="4114" dirty="0"/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E4183D9-9852-4F37-9EED-BA27C6EC15EB}"/>
              </a:ext>
            </a:extLst>
          </p:cNvPr>
          <p:cNvSpPr txBox="1"/>
          <p:nvPr/>
        </p:nvSpPr>
        <p:spPr>
          <a:xfrm>
            <a:off x="506927" y="26505347"/>
            <a:ext cx="20585671" cy="262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114" dirty="0"/>
              <a:t>xxxxxxxxxxxxxxxxxxxxxxxxxxxxxxxxxxxxxxxxxxxxxxxxxxxxxxxxxxxxxxxxxxxxxxxxxxxxxxxxxxxxxxxx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</a:t>
            </a:r>
          </a:p>
          <a:p>
            <a:pPr algn="ctr"/>
            <a:r>
              <a:rPr lang="en-US" altLang="zh-CN" sz="4114" dirty="0"/>
              <a:t>xxxxxxxxxxxxxxxxxxxxxxxxxxxxxxxxxxxxxxxxxxxxxxxxxxxxxxxxxxxxxxxxxxxxxxxxxxxxxxxxxxxxxxxx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3764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83</Words>
  <Application>Microsoft Office PowerPoint</Application>
  <PresentationFormat>自定义</PresentationFormat>
  <Paragraphs>64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仿宋</vt:lpstr>
      <vt:lpstr>Arial</vt:lpstr>
      <vt:lpstr>Calibri</vt:lpstr>
      <vt:lpstr>Calibri Light</vt:lpstr>
      <vt:lpstr>Office 主题​​</vt:lpstr>
      <vt:lpstr>题目XXXX__XXXX__XXXX XXXX__XXXX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第十七届全国嵌入式系统 学术会议</dc:title>
  <dc:creator>WZY</dc:creator>
  <cp:lastModifiedBy>Dell</cp:lastModifiedBy>
  <cp:revision>11</cp:revision>
  <dcterms:created xsi:type="dcterms:W3CDTF">2019-08-16T13:20:33Z</dcterms:created>
  <dcterms:modified xsi:type="dcterms:W3CDTF">2019-09-11T00:26:13Z</dcterms:modified>
</cp:coreProperties>
</file>